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4"/>
  </p:notesMasterIdLst>
  <p:sldIdLst>
    <p:sldId id="273" r:id="rId2"/>
    <p:sldId id="258" r:id="rId3"/>
    <p:sldId id="270" r:id="rId4"/>
    <p:sldId id="271" r:id="rId5"/>
    <p:sldId id="272" r:id="rId6"/>
    <p:sldId id="257" r:id="rId7"/>
    <p:sldId id="261" r:id="rId8"/>
    <p:sldId id="274" r:id="rId9"/>
    <p:sldId id="268" r:id="rId10"/>
    <p:sldId id="267" r:id="rId11"/>
    <p:sldId id="269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66" autoAdjust="0"/>
  </p:normalViewPr>
  <p:slideViewPr>
    <p:cSldViewPr>
      <p:cViewPr varScale="1">
        <p:scale>
          <a:sx n="81" d="100"/>
          <a:sy n="81" d="100"/>
        </p:scale>
        <p:origin x="126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2C0BC-32A2-40D6-9042-05739957CA9B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45E23-FFFD-4A5A-92BD-AABE0015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D45E23-FFFD-4A5A-92BD-AABE0015B73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DCA4BD2-C7C2-4BF7-BD23-10D948D83BC4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DD95403-6B6E-4BF8-A93C-5B9243961D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0;&#1076;&#1084;&#1080;&#1085;&#1080;&#1089;&#1090;&#1088;&#1072;&#1090;&#1086;&#1088;\Desktop\&#1055;&#1088;&#1077;&#1079;&#1077;&#1085;&#1090;&#1072;&#1094;&#1080;&#1103;%20&#1083;&#1077;&#1085;&#1090;&#1072;%20&#1044;&#1077;&#1082;&#1086;&#1088;&#1072;&#1090;%20&#1082;&#1083;&#1072;&#1076;&#1082;&#1072;%20&#1074;&#1086;&#1087;&#1088;&#1086;&#1089;&#1099;.ppt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79500"/>
            <a:ext cx="2459842" cy="28198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1998" y="404664"/>
            <a:ext cx="4968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Verdana" panose="020B0604030504040204" pitchFamily="34" charset="0"/>
              </a:rPr>
              <a:t>Павел Александрович Флоренский</a:t>
            </a:r>
            <a:r>
              <a:rPr lang="ru-RU" b="1" dirty="0">
                <a:solidFill>
                  <a:srgbClr val="0404B4"/>
                </a:solidFill>
                <a:latin typeface="Verdana" panose="020B0604030504040204" pitchFamily="34" charset="0"/>
              </a:rPr>
              <a:t> </a:t>
            </a:r>
            <a:endParaRPr lang="ru-RU" b="1" i="0" dirty="0">
              <a:solidFill>
                <a:srgbClr val="0404B4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1578766"/>
            <a:ext cx="56886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ahoma" panose="020B0604030504040204" pitchFamily="34" charset="0"/>
              </a:rPr>
              <a:t>Необходимо прекрасному зданию быть построенным подобно хорошо сложенному человеку</a:t>
            </a:r>
            <a:endParaRPr lang="ru-RU" sz="3200" b="1" i="0" dirty="0">
              <a:effectLst/>
              <a:latin typeface="Tahoma" panose="020B0604030504040204" pitchFamily="34" charset="0"/>
            </a:endParaRPr>
          </a:p>
        </p:txBody>
      </p:sp>
      <p:pic>
        <p:nvPicPr>
          <p:cNvPr id="7" name="Picture 3" descr="C:\Documents and Settings\Student\Рабочий стол\21.-oformlenie-fasada-keramicheskim-kirpichom.jpg"/>
          <p:cNvPicPr>
            <a:picLocks noChangeAspect="1" noChangeArrowheads="1"/>
          </p:cNvPicPr>
          <p:nvPr/>
        </p:nvPicPr>
        <p:blipFill rotWithShape="1">
          <a:blip r:embed="rId3"/>
          <a:srcRect r="-11607"/>
          <a:stretch/>
        </p:blipFill>
        <p:spPr bwMode="auto">
          <a:xfrm>
            <a:off x="5549822" y="4133311"/>
            <a:ext cx="3691128" cy="2504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768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tudent\Рабочий стол\img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tudent\Рабочий стол\img12.jpg"/>
          <p:cNvPicPr>
            <a:picLocks noChangeAspect="1" noChangeArrowheads="1"/>
          </p:cNvPicPr>
          <p:nvPr/>
        </p:nvPicPr>
        <p:blipFill>
          <a:blip r:embed="rId2"/>
          <a:srcRect l="1250" t="-1119" r="4062" b="3750"/>
          <a:stretch>
            <a:fillRect/>
          </a:stretch>
        </p:blipFill>
        <p:spPr bwMode="auto">
          <a:xfrm>
            <a:off x="500034" y="500042"/>
            <a:ext cx="8286808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Критерии оценки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7"/>
          <a:ext cx="8229600" cy="6000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2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Организация рабочего места и культуры производства работ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Соблюдение правил и требований охраны труда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Длина модуля  1030 мм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Высота модуля 1470 мм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Соблюдение системы перевязки швов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Толщина швов 10 мм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Вертикальность кладки слева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Вертикальность кладки справа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Горизонтальность кладки по верху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Полное заполнение швов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Ровность и чистота лицевой поверхности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Оригинальность</a:t>
                      </a:r>
                      <a:r>
                        <a:rPr lang="ru-RU" sz="2000" baseline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орнамента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Норматив времени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240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24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Облицовочный кирпич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Student\Рабочий стол\1_300x200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3929090" cy="2643206"/>
          </a:xfrm>
          <a:prstGeom prst="rect">
            <a:avLst/>
          </a:prstGeom>
          <a:noFill/>
        </p:spPr>
      </p:pic>
      <p:pic>
        <p:nvPicPr>
          <p:cNvPr id="1027" name="Picture 3" descr="C:\Documents and Settings\Student\Рабочий стол\4_600x36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000108"/>
            <a:ext cx="3857652" cy="2643206"/>
          </a:xfrm>
          <a:prstGeom prst="rect">
            <a:avLst/>
          </a:prstGeom>
          <a:noFill/>
        </p:spPr>
      </p:pic>
      <p:pic>
        <p:nvPicPr>
          <p:cNvPr id="1028" name="Picture 4" descr="C:\Documents and Settings\Student\Рабочий стол\5_600x450-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429000"/>
            <a:ext cx="3929064" cy="3071834"/>
          </a:xfrm>
          <a:prstGeom prst="rect">
            <a:avLst/>
          </a:prstGeom>
          <a:noFill/>
        </p:spPr>
      </p:pic>
      <p:pic>
        <p:nvPicPr>
          <p:cNvPr id="1029" name="Picture 5" descr="C:\Documents and Settings\Student\Рабочий стол\fasonnyy-kirpich-480x3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643314"/>
            <a:ext cx="3857652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tudent\Рабочий стол\59.-dom-iz-zheltogo-materiala-i-zheltogo-s-korichnevy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539772"/>
            <a:ext cx="4978400" cy="3235960"/>
          </a:xfrm>
          <a:prstGeom prst="rect">
            <a:avLst/>
          </a:prstGeom>
          <a:noFill/>
        </p:spPr>
      </p:pic>
      <p:pic>
        <p:nvPicPr>
          <p:cNvPr id="1027" name="Picture 3" descr="C:\Documents and Settings\Student\Рабочий стол\title3.jpg"/>
          <p:cNvPicPr>
            <a:picLocks noChangeAspect="1" noChangeArrowheads="1"/>
          </p:cNvPicPr>
          <p:nvPr/>
        </p:nvPicPr>
        <p:blipFill>
          <a:blip r:embed="rId3"/>
          <a:srcRect l="8333" r="16666"/>
          <a:stretch>
            <a:fillRect/>
          </a:stretch>
        </p:blipFill>
        <p:spPr bwMode="auto">
          <a:xfrm>
            <a:off x="3857620" y="3206115"/>
            <a:ext cx="5143536" cy="3651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tudent\Рабочий стол\7.-khoroshaya-kombinatsiya-kirpicha-tsveta-solomy-i-yarkoy-slonovoy-kos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3510807" cy="2924000"/>
          </a:xfrm>
          <a:prstGeom prst="rect">
            <a:avLst/>
          </a:prstGeom>
          <a:noFill/>
        </p:spPr>
      </p:pic>
      <p:pic>
        <p:nvPicPr>
          <p:cNvPr id="2051" name="Picture 3" descr="C:\Documents and Settings\Student\Рабочий стол\21.-oformlenie-fasada-keramicheskim-kirpicho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857472"/>
            <a:ext cx="500066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Student\Рабочий стол\stolby.jpg"/>
          <p:cNvPicPr>
            <a:picLocks noChangeAspect="1" noChangeArrowheads="1"/>
          </p:cNvPicPr>
          <p:nvPr/>
        </p:nvPicPr>
        <p:blipFill>
          <a:blip r:embed="rId2"/>
          <a:srcRect l="50000" t="5454" r="2500" b="3636"/>
          <a:stretch>
            <a:fillRect/>
          </a:stretch>
        </p:blipFill>
        <p:spPr bwMode="auto">
          <a:xfrm>
            <a:off x="0" y="0"/>
            <a:ext cx="5429256" cy="3571900"/>
          </a:xfrm>
          <a:prstGeom prst="rect">
            <a:avLst/>
          </a:prstGeom>
          <a:noFill/>
        </p:spPr>
      </p:pic>
      <p:pic>
        <p:nvPicPr>
          <p:cNvPr id="3075" name="Picture 3" descr="C:\Documents and Settings\Student\Рабочий стол\stolby.jpg"/>
          <p:cNvPicPr>
            <a:picLocks noChangeAspect="1" noChangeArrowheads="1"/>
          </p:cNvPicPr>
          <p:nvPr/>
        </p:nvPicPr>
        <p:blipFill>
          <a:blip r:embed="rId2"/>
          <a:srcRect l="5000" t="10454" r="59375" b="18636"/>
          <a:stretch>
            <a:fillRect/>
          </a:stretch>
        </p:blipFill>
        <p:spPr bwMode="auto">
          <a:xfrm>
            <a:off x="3714712" y="3143248"/>
            <a:ext cx="5429288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40544" y="928670"/>
            <a:ext cx="8062912" cy="335758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Декоративная кладка стен </a:t>
            </a:r>
            <a:br>
              <a:rPr lang="ru-RU" sz="8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 орнаментом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540544" y="4643446"/>
            <a:ext cx="8062912" cy="928694"/>
          </a:xfrm>
        </p:spPr>
        <p:txBody>
          <a:bodyPr>
            <a:normAutofit/>
          </a:bodyPr>
          <a:lstStyle/>
          <a:p>
            <a:r>
              <a:rPr lang="ru-RU" dirty="0" smtClean="0"/>
              <a:t>Урок-конкурс по учебной практике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71546"/>
            <a:ext cx="8401080" cy="5357850"/>
          </a:xfrm>
        </p:spPr>
        <p:txBody>
          <a:bodyPr>
            <a:normAutofit fontScale="92500" lnSpcReduction="20000"/>
          </a:bodyPr>
          <a:lstStyle/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- обучающая –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научить студентов выполнять кладку стены с орнаментом. Своевременно производить самоконтроля при выполнении трудовых приемов и операций.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- развивающая -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способствовать развитию умений студентов обобщать полученные знания при выполнении кладки стен с орнаментом.</a:t>
            </a:r>
          </a:p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- воспитательная 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– способствовать формированию у обучающихся устойчивого интереса к избранной профессии.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spect="1"/>
          </p:cNvSpPr>
          <p:nvPr/>
        </p:nvSpPr>
        <p:spPr>
          <a:xfrm>
            <a:off x="611560" y="1196752"/>
            <a:ext cx="8087811" cy="3470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270" lvl="0" indent="-342900" algn="just">
              <a:lnSpc>
                <a:spcPct val="112000"/>
              </a:lnSpc>
              <a:spcAft>
                <a:spcPts val="25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инструментом вы будите пользоваться при выполнении декоративной кладки с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орнаментом?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1270" lvl="0" indent="-342900" algn="just">
              <a:lnSpc>
                <a:spcPct val="112000"/>
              </a:lnSpc>
              <a:spcAft>
                <a:spcPts val="25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 предъявляют к декоративной кладке?</a:t>
            </a:r>
          </a:p>
          <a:p>
            <a:pPr marL="342900" marR="1270" lvl="0" indent="-342900" algn="just">
              <a:lnSpc>
                <a:spcPct val="112000"/>
              </a:lnSpc>
              <a:spcAft>
                <a:spcPts val="25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думаете, чем отличается процесс декоративной кладки от обычной кладки стен по однорядной или многорядной системе?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257372"/>
              </p:ext>
            </p:extLst>
          </p:nvPr>
        </p:nvGraphicFramePr>
        <p:xfrm>
          <a:off x="7164288" y="5449689"/>
          <a:ext cx="1296144" cy="971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Презентация" r:id="rId3" imgW="4570330" imgH="3427618" progId="PowerPoint.Show.8">
                  <p:link updateAutomatic="1"/>
                </p:oleObj>
              </mc:Choice>
              <mc:Fallback>
                <p:oleObj name="Презентация" r:id="rId3" imgW="4570330" imgH="3427618" progId="PowerPoint.Show.8">
                  <p:link updateAutomatic="1"/>
                  <p:pic>
                    <p:nvPicPr>
                      <p:cNvPr id="2" name="Объект 1">
                        <a:hlinkClick r:id="" action="ppaction://ole?verb=0"/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64288" y="5449689"/>
                        <a:ext cx="1296144" cy="971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19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tudent\Рабочий стол\img8.jpg"/>
          <p:cNvPicPr>
            <a:picLocks noChangeAspect="1" noChangeArrowheads="1"/>
          </p:cNvPicPr>
          <p:nvPr/>
        </p:nvPicPr>
        <p:blipFill>
          <a:blip r:embed="rId2"/>
          <a:srcRect r="10496"/>
          <a:stretch>
            <a:fillRect/>
          </a:stretch>
        </p:blipFill>
        <p:spPr bwMode="auto">
          <a:xfrm>
            <a:off x="285720" y="214290"/>
            <a:ext cx="8643998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282</TotalTime>
  <Words>147</Words>
  <Application>Microsoft Office PowerPoint</Application>
  <PresentationFormat>Экран (4:3)</PresentationFormat>
  <Paragraphs>56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Calibri</vt:lpstr>
      <vt:lpstr>Century Gothic</vt:lpstr>
      <vt:lpstr>Tahoma</vt:lpstr>
      <vt:lpstr>Times New Roman</vt:lpstr>
      <vt:lpstr>Verdana</vt:lpstr>
      <vt:lpstr>Wingdings 2</vt:lpstr>
      <vt:lpstr>Яркая</vt:lpstr>
      <vt:lpstr>file:///C:\Users\Администратор\Desktop\Презентация%20лента%20Декорат%20кладка%20вопросы.ppt</vt:lpstr>
      <vt:lpstr>Презентация PowerPoint</vt:lpstr>
      <vt:lpstr> Облицовочный кирпич </vt:lpstr>
      <vt:lpstr>Презентация PowerPoint</vt:lpstr>
      <vt:lpstr>Презентация PowerPoint</vt:lpstr>
      <vt:lpstr>Презентация PowerPoint</vt:lpstr>
      <vt:lpstr>Декоративная кладка стен  с орнаментом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оценки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PC-209-12</dc:creator>
  <cp:lastModifiedBy>XTreme.ws</cp:lastModifiedBy>
  <cp:revision>35</cp:revision>
  <dcterms:created xsi:type="dcterms:W3CDTF">2017-10-17T11:10:41Z</dcterms:created>
  <dcterms:modified xsi:type="dcterms:W3CDTF">2023-02-06T15:50:54Z</dcterms:modified>
</cp:coreProperties>
</file>